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040" r:id="rId2"/>
    <p:sldId id="2070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214" y="2537943"/>
            <a:ext cx="8406685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494. TOPA A INN SIANGTHO SUNG OM HI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The Lord is In His Holy Temple</a:t>
            </a:r>
          </a:p>
          <a:p>
            <a:r>
              <a:rPr lang="en-US" sz="1500" dirty="0"/>
              <a:t>Hab. 2:20</a:t>
            </a:r>
          </a:p>
          <a:p>
            <a:r>
              <a:rPr lang="en-US" sz="1500" dirty="0"/>
              <a:t>Robert Grant, 1779-1838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Db</a:t>
            </a:r>
            <a:endParaRPr lang="en-US" sz="15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61894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diede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Amen.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94360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74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494. TOPA A INN SIANGTHO SUNG OM HI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3</cp:revision>
  <dcterms:created xsi:type="dcterms:W3CDTF">2018-12-14T14:08:08Z</dcterms:created>
  <dcterms:modified xsi:type="dcterms:W3CDTF">2018-12-15T08:20:36Z</dcterms:modified>
</cp:coreProperties>
</file>